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3DA7A9-0B08-490D-8988-D0CE4D5DA3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E2320F0-0CFB-40B1-B198-05B1DAD396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CECD16-969F-4E24-B738-6B1EAB16F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84B56-3F8F-40E3-85A2-33CBD125A304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1520FB-1963-4869-8810-307ED88CA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C93B713-0204-4934-8F29-A9F074BC2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9EB97-D4B2-476C-AE03-E6F5351889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059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5EE8C2-6610-4DA4-B762-8632EB4A0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611DE15-7A11-4E4D-AC5B-2CDD0D6945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B0B794-1DF5-444A-A7DB-0819F8411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84B56-3F8F-40E3-85A2-33CBD125A304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B7BD7E9-1C95-4CE6-A9CE-E2117599A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697033-750C-4106-9627-201B23843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9EB97-D4B2-476C-AE03-E6F5351889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492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4C27F4D-7115-4068-BD24-FCBB7E9780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1E41A13-3AEE-4E59-8F52-9BD2810FCE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9E18F91-E845-44D2-A915-630F9E1F7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84B56-3F8F-40E3-85A2-33CBD125A304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F80C38A-B9B2-4CF6-BDB8-B2D5F90F7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E6C9316-4659-4B8E-9B87-9FB79953E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9EB97-D4B2-476C-AE03-E6F5351889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970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8EB663-2200-46B8-A29D-5628F1E8B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B1E611-C8CC-4D74-A6D2-187A2AE813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4578665-7C8D-488E-A646-F7A47CE24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84B56-3F8F-40E3-85A2-33CBD125A304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285D09-8ECD-4858-A8CE-864E24AF8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AAB774-1B0C-4625-80FF-60CC0A31C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9EB97-D4B2-476C-AE03-E6F5351889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625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603029-C3E9-4F48-B34A-55C0A2864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26E3F12-39F2-40FE-B682-2E2971987C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5DADC27-89B5-4E93-9239-31200CC0C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84B56-3F8F-40E3-85A2-33CBD125A304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283658B-F345-4109-ADE3-42DA19A9D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D756057-1AE1-4A5D-9D3E-121F1C12F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9EB97-D4B2-476C-AE03-E6F5351889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72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9FE92E-20C6-4266-AFEB-59608706D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EF254CD-7055-4BCE-AEDB-3451B306C2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F78EC41-EDD5-4126-B30C-B4646FA822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35E218F-1CD8-4A11-837D-17897D235B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84B56-3F8F-40E3-85A2-33CBD125A304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B135922-9798-494A-B56D-253085F47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4A00B54-1C39-45EC-917D-8D56417ED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9EB97-D4B2-476C-AE03-E6F5351889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14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4AF169-6DC4-41D5-B749-D8F19110E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D0D8271-7A9E-4FCE-AC27-6B6B7DC5A9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37236BA-8B70-4B34-8181-D17ABBA5F9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C0EC286-B472-4BFB-92C5-7FF02D00A2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69FD6E1-B5AD-4D0F-8B74-B041925A99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BF79FCA-3D85-4354-84CD-F61CAA9ED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84B56-3F8F-40E3-85A2-33CBD125A304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8F3AC3B-4329-40CE-90EA-CD7CBF56F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9130244-5090-4DAE-918E-C6C5E3EF4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9EB97-D4B2-476C-AE03-E6F5351889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855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43FCA7-8BDB-458A-A87A-9DE6CF15E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FC76936-796E-4C5D-8D0D-3D419F387C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84B56-3F8F-40E3-85A2-33CBD125A304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43693FC-6875-4EE6-9ACE-E24FE2D22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8E505CF-7FB4-4A9B-8863-AA00D738E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9EB97-D4B2-476C-AE03-E6F5351889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997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B1F4E4B-98C0-4FBC-A7FE-4B251B609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84B56-3F8F-40E3-85A2-33CBD125A304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EFD31D5-CE43-4111-8259-F0675106F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C7F17FF-E19F-4201-97C6-754E0BD33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9EB97-D4B2-476C-AE03-E6F5351889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971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42F3D7-5C65-41E5-846A-D15654B4B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CEEC40-4526-4273-ADB7-3DECC9013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0727FF1-0A24-4C43-A5C7-9A50443D40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82D37A8-0C17-45C0-907E-34E2DA2E1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84B56-3F8F-40E3-85A2-33CBD125A304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3AFE18A-70EC-4FD5-ABE5-BE481EE57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182B16E-320E-4E66-8A39-F1EA90D52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9EB97-D4B2-476C-AE03-E6F5351889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893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2A3E72-89EC-4AD7-A8C2-9C5E17E0D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7F6577D-EDC8-4474-8C41-33D1CF6CA7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0EA0E02-2ADD-44EE-9ADA-88BAD081A3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823DC0D-A62C-4871-9431-7E40309E3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84B56-3F8F-40E3-85A2-33CBD125A304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2D164D8-BF8A-400F-9B02-B99B9A9F0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0712C31-9C7F-4117-97F9-BA26E6277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9EB97-D4B2-476C-AE03-E6F5351889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388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89BA35-5DC2-4B60-B58D-A298525E1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8F0F8C9-5529-44BA-96A8-A5946D19D0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07DB122-42F5-4C8A-8A34-DA9AB657BE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884B56-3F8F-40E3-85A2-33CBD125A304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0895E2-018C-4870-A490-472A926677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3EE713-0C2D-4C37-9491-73D2A24EE4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9EB97-D4B2-476C-AE03-E6F5351889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002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4017CA1-73C2-44DB-993E-7CEAEE4269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3977"/>
            <a:ext cx="12192000" cy="685657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0CC19AB-931B-49B2-A096-66C8D81D59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" b="71033"/>
          <a:stretch/>
        </p:blipFill>
        <p:spPr>
          <a:xfrm>
            <a:off x="0" y="1510145"/>
            <a:ext cx="12067309" cy="196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09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D3F57DE-7DDA-4C61-8624-1DDF52DAB1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" y="0"/>
            <a:ext cx="12190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56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D449E0C-8B3D-4086-A583-7EDBF154CA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4"/>
            <a:ext cx="12192000" cy="6856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33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F19A5D9-D7F0-4425-BE08-950AC456DA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4"/>
            <a:ext cx="12192000" cy="6856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31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8DAE1D7-209E-4D05-A2C2-D7EA65DF9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" y="0"/>
            <a:ext cx="12190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09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F81E7C6-D33B-4DA5-A273-AE5599B5A9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" y="0"/>
            <a:ext cx="12190025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AB9486E-BD60-4D43-A412-6577A431C8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" y="0"/>
            <a:ext cx="12190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27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1D2CA1-0033-48B1-8C89-16827A1F5B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" y="0"/>
            <a:ext cx="12190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80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5A23247-8745-4FEA-9A20-6EC1545B8F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" y="0"/>
            <a:ext cx="12190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66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B75CB52-317E-43A5-BC4D-423A8C3C4D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" y="0"/>
            <a:ext cx="12190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33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7C5A4CF-300E-4484-8CD2-5F12B5B94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" y="0"/>
            <a:ext cx="12190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68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Широкоэкранный</PresentationFormat>
  <Paragraphs>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3</cp:revision>
  <dcterms:created xsi:type="dcterms:W3CDTF">2020-09-16T00:44:58Z</dcterms:created>
  <dcterms:modified xsi:type="dcterms:W3CDTF">2021-03-15T04:42:45Z</dcterms:modified>
</cp:coreProperties>
</file>